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3" r:id="rId4"/>
    <p:sldId id="271" r:id="rId5"/>
    <p:sldId id="272" r:id="rId6"/>
    <p:sldId id="275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>
        <p:scale>
          <a:sx n="94" d="100"/>
          <a:sy n="94" d="100"/>
        </p:scale>
        <p:origin x="-384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5ECEE-9FAE-49D1-B725-1C7C857DEB7C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3989F-3AAD-4A8F-94FF-DB14E90744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215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BC8CBF-E99D-6B49-BB57-808F7091B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08B3FC5-C82D-9B46-B594-5AA9C3A17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FA4EE2-59E6-8146-A8EE-93E1BE4A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78-4C05-B541-9DFC-9356655261D6}" type="datetimeFigureOut">
              <a:rPr lang="x-none" smtClean="0"/>
              <a:t>07/01/2021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AB3D0B-ED6E-7B4E-A32B-A870E9D3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69F352-91A9-DC41-9A20-721284F1C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8F4C-4096-DE42-9674-D183D3B25F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146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982337-4056-544C-95BE-F3D62562A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628A180-CF9B-934C-932C-F5384AEF0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B6435D-C1B3-DE40-AA09-FD1B8ED6E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78-4C05-B541-9DFC-9356655261D6}" type="datetimeFigureOut">
              <a:rPr lang="x-none" smtClean="0"/>
              <a:t>07/01/2021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3F5C97-D454-A44F-A37B-1CB17224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F1F9FE-D946-E14E-9176-48E0A3674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8F4C-4096-DE42-9674-D183D3B25F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98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016ACB5-D792-E84B-95D8-2BF7743C72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25AE157-CDEF-BC4F-90BF-850E7A418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40B22A-32E7-D64C-9E50-067DB17EA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78-4C05-B541-9DFC-9356655261D6}" type="datetimeFigureOut">
              <a:rPr lang="x-none" smtClean="0"/>
              <a:t>07/01/2021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19C00F-C6BE-A54C-ABF0-44E2B106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91CD9C-CBE4-034B-82FD-5DB26C6C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8F4C-4096-DE42-9674-D183D3B25F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831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92F722-DA07-EB4F-A3C0-D0C8B0037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D755D1-8452-F841-AA85-922E38967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5958E8-2669-A148-95FA-0D441CBB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78-4C05-B541-9DFC-9356655261D6}" type="datetimeFigureOut">
              <a:rPr lang="x-none" smtClean="0"/>
              <a:t>07/01/2021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256B49-3925-314F-BADC-9096B0A1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4BF397-8CB8-CE49-ACB1-89BE57211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8F4C-4096-DE42-9674-D183D3B25F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149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C2449-92FE-7F45-B226-565A8C147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6404C8-3FDF-924E-B3D0-DEFFEBD3B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317CED-154F-EB49-9C11-8C67A160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78-4C05-B541-9DFC-9356655261D6}" type="datetimeFigureOut">
              <a:rPr lang="x-none" smtClean="0"/>
              <a:t>07/01/2021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30FCEF-B76A-DC4C-9C3D-3E1B012F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83B94-5890-2141-AA4B-E79EE6D6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8F4C-4096-DE42-9674-D183D3B25F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780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04148F-0AC7-FC4D-A303-C1C98DCB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53A846-1F56-1042-86DE-8F12850F8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428E76-1006-3A4B-B89D-EE4F35794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ACE68C-6BEF-D646-81E0-301F701C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78-4C05-B541-9DFC-9356655261D6}" type="datetimeFigureOut">
              <a:rPr lang="x-none" smtClean="0"/>
              <a:t>07/01/2021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913910-99E2-CA4F-A8A6-C433AEC5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AA5FDD-884B-5F49-95D3-41067A6E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8F4C-4096-DE42-9674-D183D3B25F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942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7D74D9-1172-7E48-A5CF-DF69EEA5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AD3196-2550-544F-8AC9-54D0918EF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6F1766-8963-4F46-A97E-68F94619C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F4ACE66-396D-7D44-AFE0-451BC2624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EF6212B-F1E0-DB49-A9F5-7F80DD718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7213CFC-890D-544E-8884-C6A737705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78-4C05-B541-9DFC-9356655261D6}" type="datetimeFigureOut">
              <a:rPr lang="x-none" smtClean="0"/>
              <a:t>07/01/2021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AE0B170-3B85-6E48-998E-3198C5E9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D86FF3D-AEAF-FB4A-A90B-76642273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8F4C-4096-DE42-9674-D183D3B25F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62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9248D2-051C-564B-8FDE-B181637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B432001-8445-BF48-BDF4-58F8C04F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78-4C05-B541-9DFC-9356655261D6}" type="datetimeFigureOut">
              <a:rPr lang="x-none" smtClean="0"/>
              <a:t>07/01/2021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E425A23-0DCB-DA41-9459-971E140CE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797AE6F-A468-FF45-B04B-776639E6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8F4C-4096-DE42-9674-D183D3B25F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830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CEFCA4F-7798-D04A-B8DF-E86F40BB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78-4C05-B541-9DFC-9356655261D6}" type="datetimeFigureOut">
              <a:rPr lang="x-none" smtClean="0"/>
              <a:t>07/01/2021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61CDA7-5557-9D42-A5AB-E244721A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99EDE4C-21B3-6A42-8D53-3637504A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8F4C-4096-DE42-9674-D183D3B25F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989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EA62BD-E835-2840-AD07-6DB77A0E1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CDEAAD-ED49-C141-A809-50A28B696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9C44E1-3801-1543-8D99-60F1C0ED4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81F608-F78C-9145-804E-028C514B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78-4C05-B541-9DFC-9356655261D6}" type="datetimeFigureOut">
              <a:rPr lang="x-none" smtClean="0"/>
              <a:t>07/01/2021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CA6F1C-3E2B-C544-831C-4C45A1B3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85C942-3706-014E-A36E-C2B913FD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8F4C-4096-DE42-9674-D183D3B25F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54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857664-FF70-3448-B120-4096B6BA3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A717A31-2D3E-A14C-8DD3-B14EB063C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5B3CF5F-25E9-1F44-AA63-0066E5169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993782-6852-A14D-9D6E-56AEEAC7D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78-4C05-B541-9DFC-9356655261D6}" type="datetimeFigureOut">
              <a:rPr lang="x-none" smtClean="0"/>
              <a:t>07/01/2021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D2C09-7951-1241-A6F4-25186CF9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882308-C6D5-3B44-8A24-3501FD58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8F4C-4096-DE42-9674-D183D3B25F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951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037BC41-68A3-8540-A33B-A1ED65B5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4F8A7BE-4B8A-0C45-8F9A-C0ABB79C2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70BFEC-FEDD-DA4B-BBDE-FEE29AAD1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4678-4C05-B541-9DFC-9356655261D6}" type="datetimeFigureOut">
              <a:rPr lang="x-none" smtClean="0"/>
              <a:t>07/01/2021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BB19EA-F180-8044-A305-8E366FFE5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83AF29-758E-CA49-AF1F-260723C2C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8F4C-4096-DE42-9674-D183D3B25F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21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ns.south@thainurse.or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ns.south@thainurse.or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B37D468-392B-CE4C-816B-416BEDDD3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592" y="0"/>
            <a:ext cx="788040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474A761-A6B5-8D4B-B74F-E628CD3D32A5}"/>
              </a:ext>
            </a:extLst>
          </p:cNvPr>
          <p:cNvSpPr txBox="1"/>
          <p:nvPr/>
        </p:nvSpPr>
        <p:spPr>
          <a:xfrm>
            <a:off x="404036" y="2721114"/>
            <a:ext cx="36363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</a:rPr>
              <a:t>ขั้นตอนการสมัครสมาชิกพยาบาลตลอดชีพ</a:t>
            </a:r>
          </a:p>
          <a:p>
            <a:r>
              <a:rPr lang="th-TH" sz="2000" dirty="0">
                <a:solidFill>
                  <a:schemeClr val="accent1">
                    <a:lumMod val="50000"/>
                  </a:schemeClr>
                </a:solidFill>
              </a:rPr>
              <a:t>เข้าเว็บไซต์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www.thainurse.org</a:t>
            </a:r>
            <a:r>
              <a:rPr lang="th-TH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&gt;</a:t>
            </a:r>
          </a:p>
          <a:p>
            <a:r>
              <a:rPr lang="th-TH" sz="2000" dirty="0">
                <a:solidFill>
                  <a:schemeClr val="accent1">
                    <a:lumMod val="50000"/>
                  </a:schemeClr>
                </a:solidFill>
              </a:rPr>
              <a:t>เมนูเกี่ยวกับสมาชิก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&gt; </a:t>
            </a:r>
            <a:r>
              <a:rPr lang="th-TH" sz="2000" dirty="0">
                <a:solidFill>
                  <a:schemeClr val="accent1">
                    <a:lumMod val="50000"/>
                  </a:schemeClr>
                </a:solidFill>
              </a:rPr>
              <a:t>เกี่ยวกับสมาชิกสมาคม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&gt; </a:t>
            </a:r>
            <a:r>
              <a:rPr lang="th-TH" sz="2000" dirty="0">
                <a:solidFill>
                  <a:schemeClr val="accent1">
                    <a:lumMod val="50000"/>
                  </a:schemeClr>
                </a:solidFill>
              </a:rPr>
              <a:t>สมัครสมาชิกพยาบาลตลอดชีพออนไลน์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400513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E8923D6-055B-A44C-B3A4-A437C50049DD}"/>
              </a:ext>
            </a:extLst>
          </p:cNvPr>
          <p:cNvSpPr txBox="1"/>
          <p:nvPr/>
        </p:nvSpPr>
        <p:spPr>
          <a:xfrm>
            <a:off x="288423" y="2630214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</a:rPr>
              <a:t>เลือกสมัครสมาชิก</a:t>
            </a:r>
          </a:p>
          <a:p>
            <a:r>
              <a:rPr lang="th-TH" sz="3200" b="1" dirty="0" smtClean="0">
                <a:solidFill>
                  <a:srgbClr val="C00000"/>
                </a:solidFill>
              </a:rPr>
              <a:t>ตามสถานศึกษาที่สำเร็จ</a:t>
            </a:r>
            <a:endParaRPr lang="x-non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com05\Downloads\Desktop\5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3"/>
          <a:stretch/>
        </p:blipFill>
        <p:spPr bwMode="auto">
          <a:xfrm>
            <a:off x="3420969" y="684069"/>
            <a:ext cx="8586900" cy="562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0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05\Downloads\Desktop\ใต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45" y="99924"/>
            <a:ext cx="5547792" cy="665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8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2E3AFAE-8F96-5E40-9B9F-8E41CFC01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44" b="12636"/>
          <a:stretch/>
        </p:blipFill>
        <p:spPr>
          <a:xfrm>
            <a:off x="5120168" y="1774232"/>
            <a:ext cx="6502400" cy="4774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576AB6-62E0-1642-B30E-0476F15095DB}"/>
              </a:ext>
            </a:extLst>
          </p:cNvPr>
          <p:cNvSpPr txBox="1"/>
          <p:nvPr/>
        </p:nvSpPr>
        <p:spPr>
          <a:xfrm>
            <a:off x="569432" y="2232838"/>
            <a:ext cx="465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หลังจากกรอกข้อมูลส่ง ระบบจะส่งเมล์ตอบกลับเพื่อแจ้งให้ทราบว่าสมาคมพยาบาลได้รับข้อมูลการลงทะเบียนเรียบร้อยแล้ว</a:t>
            </a:r>
            <a:endParaRPr lang="x-none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735B442-9A13-B84B-99CB-368FC9302A95}"/>
              </a:ext>
            </a:extLst>
          </p:cNvPr>
          <p:cNvSpPr txBox="1"/>
          <p:nvPr/>
        </p:nvSpPr>
        <p:spPr>
          <a:xfrm>
            <a:off x="667782" y="3337775"/>
            <a:ext cx="40775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FF0000"/>
                </a:solidFill>
              </a:rPr>
              <a:t>***</a:t>
            </a:r>
            <a:r>
              <a:rPr lang="th-TH" dirty="0">
                <a:solidFill>
                  <a:schemeClr val="accent1">
                    <a:lumMod val="50000"/>
                  </a:schemeClr>
                </a:solidFill>
              </a:rPr>
              <a:t>แต่ยังไม่สมบูรณ์หากยังไม่ส่งเอกสารประกอบการสมัคร</a:t>
            </a:r>
          </a:p>
          <a:p>
            <a:r>
              <a:rPr lang="th-TH" dirty="0">
                <a:solidFill>
                  <a:schemeClr val="accent1">
                    <a:lumMod val="50000"/>
                  </a:schemeClr>
                </a:solidFill>
              </a:rPr>
              <a:t>ดังรายการต่อไปนี้</a:t>
            </a:r>
          </a:p>
          <a:p>
            <a:r>
              <a:rPr lang="th-TH" dirty="0">
                <a:solidFill>
                  <a:schemeClr val="accent1">
                    <a:lumMod val="50000"/>
                  </a:schemeClr>
                </a:solidFill>
              </a:rPr>
              <a:t>1.หลักฐานการชำระเงิน</a:t>
            </a:r>
            <a:br>
              <a:rPr lang="th-TH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h-TH" dirty="0">
                <a:solidFill>
                  <a:schemeClr val="accent1">
                    <a:lumMod val="50000"/>
                  </a:schemeClr>
                </a:solidFill>
              </a:rPr>
              <a:t>2.รูปถ่ายชุดพยาบาล , ชุดปริญญา หรือชุดข้าราชการ</a:t>
            </a:r>
            <a:br>
              <a:rPr lang="th-TH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h-TH" dirty="0">
                <a:solidFill>
                  <a:schemeClr val="accent1">
                    <a:lumMod val="50000"/>
                  </a:schemeClr>
                </a:solidFill>
              </a:rPr>
              <a:t>3.สำเนาบัตรประชาชน</a:t>
            </a:r>
            <a:br>
              <a:rPr lang="th-TH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h-TH" dirty="0">
                <a:solidFill>
                  <a:schemeClr val="accent1">
                    <a:lumMod val="50000"/>
                  </a:schemeClr>
                </a:solidFill>
              </a:rPr>
              <a:t>4.สำเนาทะเบียนบ้าน</a:t>
            </a:r>
            <a:br>
              <a:rPr lang="th-TH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h-TH" dirty="0">
                <a:solidFill>
                  <a:schemeClr val="accent1">
                    <a:lumMod val="50000"/>
                  </a:schemeClr>
                </a:solidFill>
              </a:rPr>
              <a:t>5.สำเนาปริญญาบัตร หรือหนังสือรับรองการจบการศึกษา</a:t>
            </a:r>
            <a:br>
              <a:rPr lang="th-TH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h-TH" dirty="0">
                <a:solidFill>
                  <a:schemeClr val="accent1">
                    <a:lumMod val="50000"/>
                  </a:schemeClr>
                </a:solidFill>
              </a:rPr>
              <a:t>6.สำเนาใบประกอบวิชาชีพ (หากไม่มีเอกสาร ส่งข้อ 1-5 เท่านั้น</a:t>
            </a:r>
            <a:br>
              <a:rPr lang="th-TH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h-TH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th-TH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h-TH" dirty="0">
                <a:solidFill>
                  <a:schemeClr val="accent1">
                    <a:lumMod val="50000"/>
                  </a:schemeClr>
                </a:solidFill>
              </a:rPr>
              <a:t>ส่งที่อีเมล์ </a:t>
            </a:r>
            <a:r>
              <a:rPr lang="en-US" dirty="0">
                <a:solidFill>
                  <a:srgbClr val="FF0000"/>
                </a:solidFill>
              </a:rPr>
              <a:t>ns.south@thainurse.org</a:t>
            </a:r>
            <a:endParaRPr lang="x-none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63E5688-D2E9-CC41-B9F7-389D2360B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82" y="905172"/>
            <a:ext cx="10866474" cy="73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AD21A81-CB50-B34D-85D4-E4EA8A31AA81}"/>
              </a:ext>
            </a:extLst>
          </p:cNvPr>
          <p:cNvSpPr/>
          <p:nvPr/>
        </p:nvSpPr>
        <p:spPr>
          <a:xfrm>
            <a:off x="613143" y="2195355"/>
            <a:ext cx="83713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cs typeface="+mj-cs"/>
              </a:rPr>
              <a:t>สมาคมพยาบาลแห่งประเทศไทยฯ สาขา</a:t>
            </a:r>
            <a:r>
              <a:rPr lang="th-TH" sz="3200" dirty="0" smtClean="0">
                <a:cs typeface="+mj-cs"/>
              </a:rPr>
              <a:t>ภาคใต้</a:t>
            </a:r>
            <a:r>
              <a:rPr lang="th-TH" sz="3200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/>
            </a:r>
            <a:br>
              <a:rPr lang="th-TH" sz="3200" dirty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th-TH" sz="3200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/>
            </a:r>
            <a:br>
              <a:rPr lang="th-TH" sz="3200" dirty="0"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+mj-cs"/>
              </a:rPr>
              <a:t>สามารถติดต่อสอบถามได้ที่ฝ่ายทะเบียน</a:t>
            </a:r>
            <a:r>
              <a:rPr lang="th-TH" sz="32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+mj-cs"/>
              </a:rPr>
              <a:t>สมาชิก</a:t>
            </a:r>
          </a:p>
          <a:p>
            <a:r>
              <a:rPr lang="en-US" sz="3200" dirty="0" smtClean="0">
                <a:cs typeface="+mj-cs"/>
              </a:rPr>
              <a:t>E-mail : </a:t>
            </a:r>
            <a:r>
              <a:rPr lang="en-US" sz="3200" dirty="0" smtClean="0">
                <a:cs typeface="+mj-cs"/>
                <a:hlinkClick r:id="rId2"/>
              </a:rPr>
              <a:t>ns.south@thainurse.org</a:t>
            </a:r>
            <a:endParaRPr lang="en-US" sz="3200" dirty="0" smtClean="0">
              <a:cs typeface="+mj-cs"/>
            </a:endParaRPr>
          </a:p>
          <a:p>
            <a:r>
              <a:rPr lang="th-TH" sz="32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+mj-cs"/>
              </a:rPr>
              <a:t>เบอร์ </a:t>
            </a:r>
            <a:r>
              <a:rPr lang="th-TH" sz="3200" dirty="0">
                <a:cs typeface="+mj-cs"/>
              </a:rPr>
              <a:t>0-74218-222 </a:t>
            </a:r>
            <a:endParaRPr lang="x-none" sz="3200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85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820" y="275203"/>
            <a:ext cx="5490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ช่องทางการส่งเอกสารประกอบการสมัครให้สาขาภาคใต้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944" y="845445"/>
            <a:ext cx="657583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200" dirty="0" smtClean="0">
                <a:cs typeface="+mj-cs"/>
              </a:rPr>
              <a:t>1.ลงแผ่น </a:t>
            </a:r>
            <a:r>
              <a:rPr lang="en-US" sz="2200" dirty="0" smtClean="0">
                <a:cs typeface="+mj-cs"/>
              </a:rPr>
              <a:t>CD </a:t>
            </a:r>
            <a:r>
              <a:rPr lang="th-TH" sz="2200" dirty="0">
                <a:cs typeface="+mj-cs"/>
              </a:rPr>
              <a:t>ส่งทาง</a:t>
            </a:r>
            <a:r>
              <a:rPr lang="th-TH" sz="2200" dirty="0" smtClean="0">
                <a:cs typeface="+mj-cs"/>
              </a:rPr>
              <a:t>ไปรษณีย์ </a:t>
            </a:r>
          </a:p>
          <a:p>
            <a:r>
              <a:rPr lang="th-TH" sz="2200" dirty="0">
                <a:solidFill>
                  <a:srgbClr val="FF0000"/>
                </a:solidFill>
              </a:rPr>
              <a:t>แยกเป็นโฟเดอร์รายละเอียด</a:t>
            </a:r>
            <a:r>
              <a:rPr lang="th-TH" sz="2200" dirty="0" smtClean="0">
                <a:solidFill>
                  <a:srgbClr val="FF0000"/>
                </a:solidFill>
              </a:rPr>
              <a:t>ดังนี้</a:t>
            </a:r>
            <a:endParaRPr lang="th-TH" sz="2200" dirty="0" smtClean="0">
              <a:cs typeface="+mj-cs"/>
            </a:endParaRPr>
          </a:p>
          <a:p>
            <a:r>
              <a:rPr lang="th-TH" sz="2200" dirty="0">
                <a:cs typeface="+mj-cs"/>
              </a:rPr>
              <a:t> </a:t>
            </a:r>
            <a:r>
              <a:rPr lang="th-TH" sz="2200" dirty="0" smtClean="0">
                <a:cs typeface="+mj-cs"/>
              </a:rPr>
              <a:t>  1.1 หลักฐาน</a:t>
            </a:r>
            <a:r>
              <a:rPr lang="th-TH" sz="2200" dirty="0">
                <a:cs typeface="+mj-cs"/>
              </a:rPr>
              <a:t>การชำระ</a:t>
            </a:r>
            <a:r>
              <a:rPr lang="th-TH" sz="2200" dirty="0" smtClean="0">
                <a:cs typeface="+mj-cs"/>
              </a:rPr>
              <a:t>เงิน </a:t>
            </a:r>
            <a:r>
              <a:rPr lang="th-TH" sz="2200" dirty="0" smtClean="0">
                <a:solidFill>
                  <a:srgbClr val="C00000"/>
                </a:solidFill>
                <a:cs typeface="+mj-cs"/>
              </a:rPr>
              <a:t>ของผู้สมัคร และของสาขาภาค</a:t>
            </a:r>
            <a:r>
              <a:rPr lang="th-TH" sz="2200" dirty="0">
                <a:solidFill>
                  <a:srgbClr val="C00000"/>
                </a:solidFill>
                <a:cs typeface="+mj-cs"/>
              </a:rPr>
              <a:t/>
            </a:r>
            <a:br>
              <a:rPr lang="th-TH" sz="2200" dirty="0">
                <a:solidFill>
                  <a:srgbClr val="C00000"/>
                </a:solidFill>
                <a:cs typeface="+mj-cs"/>
              </a:rPr>
            </a:br>
            <a:r>
              <a:rPr lang="th-TH" sz="2200" dirty="0" smtClean="0">
                <a:cs typeface="+mj-cs"/>
              </a:rPr>
              <a:t>   1.2 รูป</a:t>
            </a:r>
            <a:r>
              <a:rPr lang="th-TH" sz="2200" dirty="0">
                <a:cs typeface="+mj-cs"/>
              </a:rPr>
              <a:t>ถ่ายชุดพยาบาล , ชุดปริญญา หรือชุดข้าราชการ ( ขนาด 1-2 นิ้ว ) จำนวน 1 รูป</a:t>
            </a:r>
            <a:br>
              <a:rPr lang="th-TH" sz="2200" dirty="0">
                <a:cs typeface="+mj-cs"/>
              </a:rPr>
            </a:br>
            <a:r>
              <a:rPr lang="th-TH" sz="2200" dirty="0" smtClean="0">
                <a:cs typeface="+mj-cs"/>
              </a:rPr>
              <a:t>   1.3 สำเนา</a:t>
            </a:r>
            <a:r>
              <a:rPr lang="th-TH" sz="2200" dirty="0">
                <a:cs typeface="+mj-cs"/>
              </a:rPr>
              <a:t>บัตรประชาชน</a:t>
            </a:r>
            <a:br>
              <a:rPr lang="th-TH" sz="2200" dirty="0">
                <a:cs typeface="+mj-cs"/>
              </a:rPr>
            </a:br>
            <a:r>
              <a:rPr lang="th-TH" sz="2200" dirty="0" smtClean="0">
                <a:cs typeface="+mj-cs"/>
              </a:rPr>
              <a:t>   1.4สำเนา</a:t>
            </a:r>
            <a:r>
              <a:rPr lang="th-TH" sz="2200" dirty="0">
                <a:cs typeface="+mj-cs"/>
              </a:rPr>
              <a:t>ทะเบียนบ้าน</a:t>
            </a:r>
            <a:br>
              <a:rPr lang="th-TH" sz="2200" dirty="0">
                <a:cs typeface="+mj-cs"/>
              </a:rPr>
            </a:br>
            <a:r>
              <a:rPr lang="th-TH" sz="2200" dirty="0" smtClean="0">
                <a:cs typeface="+mj-cs"/>
              </a:rPr>
              <a:t>   1.5 สำเนา</a:t>
            </a:r>
            <a:r>
              <a:rPr lang="th-TH" sz="2200" dirty="0">
                <a:cs typeface="+mj-cs"/>
              </a:rPr>
              <a:t>ปริญญาบัตร หรือหนังสือรับรองการสำเร็จการศึกษา</a:t>
            </a:r>
            <a:br>
              <a:rPr lang="th-TH" sz="2200" dirty="0">
                <a:cs typeface="+mj-cs"/>
              </a:rPr>
            </a:br>
            <a:r>
              <a:rPr lang="th-TH" sz="2200" dirty="0" smtClean="0">
                <a:cs typeface="+mj-cs"/>
              </a:rPr>
              <a:t>   1.6 สำเนา</a:t>
            </a:r>
            <a:r>
              <a:rPr lang="th-TH" sz="2200" dirty="0">
                <a:cs typeface="+mj-cs"/>
              </a:rPr>
              <a:t>ใบประกอบวิชาชีพ </a:t>
            </a:r>
            <a:r>
              <a:rPr lang="th-TH" sz="2200" dirty="0" smtClean="0">
                <a:cs typeface="+mj-cs"/>
              </a:rPr>
              <a:t>( หาก</a:t>
            </a:r>
            <a:r>
              <a:rPr lang="th-TH" sz="2200" dirty="0">
                <a:cs typeface="+mj-cs"/>
              </a:rPr>
              <a:t>ไม่มีเอกสาร ส่งข้อ </a:t>
            </a:r>
            <a:r>
              <a:rPr lang="th-TH" sz="2200" dirty="0" smtClean="0">
                <a:cs typeface="+mj-cs"/>
              </a:rPr>
              <a:t>1.1-1.5 เท่านั้น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944" y="3899585"/>
            <a:ext cx="950317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200" dirty="0" smtClean="0">
                <a:cs typeface="+mj-cs"/>
              </a:rPr>
              <a:t>2.ส่งทาง </a:t>
            </a:r>
            <a:r>
              <a:rPr lang="en-US" sz="2200" dirty="0" smtClean="0">
                <a:cs typeface="+mj-cs"/>
              </a:rPr>
              <a:t>Google Drive , One Drive </a:t>
            </a:r>
            <a:r>
              <a:rPr lang="th-TH" sz="2200" dirty="0" smtClean="0">
                <a:cs typeface="+mj-cs"/>
              </a:rPr>
              <a:t>หรือ </a:t>
            </a:r>
            <a:r>
              <a:rPr lang="en-US" sz="2200" dirty="0" smtClean="0">
                <a:cs typeface="+mj-cs"/>
              </a:rPr>
              <a:t>Cloud </a:t>
            </a:r>
            <a:r>
              <a:rPr lang="th-TH" sz="2200" dirty="0" smtClean="0">
                <a:cs typeface="+mj-cs"/>
              </a:rPr>
              <a:t>เข้าอีเมล์สาขาภาคใต้ </a:t>
            </a:r>
            <a:r>
              <a:rPr lang="en-US" sz="2200" dirty="0" smtClean="0">
                <a:cs typeface="+mj-cs"/>
              </a:rPr>
              <a:t>(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cs typeface="+mj-cs"/>
                <a:hlinkClick r:id="rId2"/>
              </a:rPr>
              <a:t>ns.south@thainurse.org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 )</a:t>
            </a:r>
          </a:p>
          <a:p>
            <a:r>
              <a:rPr lang="th-TH" sz="2200" dirty="0" smtClean="0">
                <a:solidFill>
                  <a:srgbClr val="FF0000"/>
                </a:solidFill>
                <a:cs typeface="+mj-cs"/>
              </a:rPr>
              <a:t>แยกเป็นชื่อนักศึกษา </a:t>
            </a:r>
            <a:r>
              <a:rPr lang="th-TH" sz="2200" dirty="0" err="1" smtClean="0">
                <a:solidFill>
                  <a:srgbClr val="FF0000"/>
                </a:solidFill>
                <a:cs typeface="+mj-cs"/>
              </a:rPr>
              <a:t>เป็นโฟ</a:t>
            </a:r>
            <a:r>
              <a:rPr lang="th-TH" sz="2200" dirty="0" smtClean="0">
                <a:solidFill>
                  <a:srgbClr val="FF0000"/>
                </a:solidFill>
                <a:cs typeface="+mj-cs"/>
              </a:rPr>
              <a:t>เดอร์รายละเอียดดังนี้</a:t>
            </a:r>
          </a:p>
          <a:p>
            <a:r>
              <a:rPr lang="th-TH" sz="2200" dirty="0" smtClean="0">
                <a:cs typeface="+mj-cs"/>
              </a:rPr>
              <a:t>   2.1 </a:t>
            </a:r>
            <a:r>
              <a:rPr lang="th-TH" sz="2200" dirty="0">
                <a:cs typeface="+mj-cs"/>
              </a:rPr>
              <a:t>หลักฐานการชำระเงิน </a:t>
            </a:r>
            <a:r>
              <a:rPr lang="th-TH" sz="2200" dirty="0">
                <a:solidFill>
                  <a:srgbClr val="C00000"/>
                </a:solidFill>
                <a:cs typeface="+mj-cs"/>
              </a:rPr>
              <a:t>ของผู้สมัคร และของสาขาภาค</a:t>
            </a:r>
            <a:r>
              <a:rPr lang="th-TH" sz="2200" dirty="0">
                <a:cs typeface="+mj-cs"/>
              </a:rPr>
              <a:t/>
            </a:r>
            <a:br>
              <a:rPr lang="th-TH" sz="2200" dirty="0">
                <a:cs typeface="+mj-cs"/>
              </a:rPr>
            </a:br>
            <a:r>
              <a:rPr lang="th-TH" sz="2200" dirty="0">
                <a:cs typeface="+mj-cs"/>
              </a:rPr>
              <a:t>   </a:t>
            </a:r>
            <a:r>
              <a:rPr lang="th-TH" sz="2200" dirty="0" smtClean="0">
                <a:cs typeface="+mj-cs"/>
              </a:rPr>
              <a:t>2.2 </a:t>
            </a:r>
            <a:r>
              <a:rPr lang="th-TH" sz="2200" dirty="0">
                <a:cs typeface="+mj-cs"/>
              </a:rPr>
              <a:t>รูปถ่ายชุดพยาบาล , ชุดปริญญา หรือชุดข้าราชการ ( ขนาด 1-2 นิ้ว ) จำนวน 1 รูป</a:t>
            </a:r>
            <a:br>
              <a:rPr lang="th-TH" sz="2200" dirty="0">
                <a:cs typeface="+mj-cs"/>
              </a:rPr>
            </a:br>
            <a:r>
              <a:rPr lang="th-TH" sz="2200" dirty="0">
                <a:cs typeface="+mj-cs"/>
              </a:rPr>
              <a:t>   </a:t>
            </a:r>
            <a:r>
              <a:rPr lang="th-TH" sz="2200" dirty="0" smtClean="0">
                <a:cs typeface="+mj-cs"/>
              </a:rPr>
              <a:t>2.3 </a:t>
            </a:r>
            <a:r>
              <a:rPr lang="th-TH" sz="2200" dirty="0">
                <a:cs typeface="+mj-cs"/>
              </a:rPr>
              <a:t>สำเนาบัตรประชาชน</a:t>
            </a:r>
            <a:br>
              <a:rPr lang="th-TH" sz="2200" dirty="0">
                <a:cs typeface="+mj-cs"/>
              </a:rPr>
            </a:br>
            <a:r>
              <a:rPr lang="th-TH" sz="2200" dirty="0">
                <a:cs typeface="+mj-cs"/>
              </a:rPr>
              <a:t>   </a:t>
            </a:r>
            <a:r>
              <a:rPr lang="th-TH" sz="2200" dirty="0" smtClean="0">
                <a:cs typeface="+mj-cs"/>
              </a:rPr>
              <a:t>2.4</a:t>
            </a:r>
            <a:r>
              <a:rPr lang="th-TH" sz="2200" dirty="0">
                <a:cs typeface="+mj-cs"/>
              </a:rPr>
              <a:t>สำเนาทะเบียนบ้าน</a:t>
            </a:r>
            <a:br>
              <a:rPr lang="th-TH" sz="2200" dirty="0">
                <a:cs typeface="+mj-cs"/>
              </a:rPr>
            </a:br>
            <a:r>
              <a:rPr lang="th-TH" sz="2200" dirty="0">
                <a:cs typeface="+mj-cs"/>
              </a:rPr>
              <a:t>   </a:t>
            </a:r>
            <a:r>
              <a:rPr lang="th-TH" sz="2200" dirty="0" smtClean="0">
                <a:cs typeface="+mj-cs"/>
              </a:rPr>
              <a:t>2.5 </a:t>
            </a:r>
            <a:r>
              <a:rPr lang="th-TH" sz="2200" dirty="0">
                <a:cs typeface="+mj-cs"/>
              </a:rPr>
              <a:t>สำเนาปริญญาบัตร หรือหนังสือรับรองการสำเร็จการศึกษา</a:t>
            </a:r>
            <a:br>
              <a:rPr lang="th-TH" sz="2200" dirty="0">
                <a:cs typeface="+mj-cs"/>
              </a:rPr>
            </a:br>
            <a:r>
              <a:rPr lang="th-TH" sz="2200" dirty="0">
                <a:cs typeface="+mj-cs"/>
              </a:rPr>
              <a:t>   </a:t>
            </a:r>
            <a:r>
              <a:rPr lang="th-TH" sz="2200" dirty="0" smtClean="0">
                <a:cs typeface="+mj-cs"/>
              </a:rPr>
              <a:t>2.6 </a:t>
            </a:r>
            <a:r>
              <a:rPr lang="th-TH" sz="2200" dirty="0">
                <a:cs typeface="+mj-cs"/>
              </a:rPr>
              <a:t>สำเนาใบประกอบวิชาชีพ ( หากไม่มีเอกสาร ส่งข้อ </a:t>
            </a:r>
            <a:r>
              <a:rPr lang="th-TH" sz="2200" dirty="0" smtClean="0">
                <a:cs typeface="+mj-cs"/>
              </a:rPr>
              <a:t>2.1-2.5 </a:t>
            </a:r>
            <a:r>
              <a:rPr lang="th-TH" sz="2200" dirty="0">
                <a:cs typeface="+mj-cs"/>
              </a:rPr>
              <a:t>เท่านั้น )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42876" y="3429000"/>
            <a:ext cx="76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cs typeface="+mj-cs"/>
              </a:rPr>
              <a:t>หรือ</a:t>
            </a:r>
            <a:endParaRPr lang="th-TH" sz="36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2269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156</Words>
  <Application>Microsoft Office PowerPoint</Application>
  <PresentationFormat>กำหนดเอง</PresentationFormat>
  <Paragraphs>20</Paragraphs>
  <Slides>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7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Thaniya Damrongsak</dc:creator>
  <cp:lastModifiedBy>admin</cp:lastModifiedBy>
  <cp:revision>18</cp:revision>
  <dcterms:created xsi:type="dcterms:W3CDTF">2020-01-15T07:59:07Z</dcterms:created>
  <dcterms:modified xsi:type="dcterms:W3CDTF">2021-01-07T07:22:37Z</dcterms:modified>
</cp:coreProperties>
</file>